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59" r:id="rId5"/>
    <p:sldId id="261" r:id="rId6"/>
    <p:sldId id="260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1B"/>
    <a:srgbClr val="053A98"/>
    <a:srgbClr val="083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704" autoAdjust="0"/>
  </p:normalViewPr>
  <p:slideViewPr>
    <p:cSldViewPr snapToGrid="0" snapToObjects="1">
      <p:cViewPr varScale="1">
        <p:scale>
          <a:sx n="97" d="100"/>
          <a:sy n="97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ydzial CMfarm PL 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307509"/>
            <a:ext cx="3151632" cy="1347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486400" cy="5981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673" y="3867803"/>
            <a:ext cx="4755440" cy="1149336"/>
          </a:xfrm>
          <a:prstGeom prst="rect">
            <a:avLst/>
          </a:prstGeom>
        </p:spPr>
        <p:txBody>
          <a:bodyPr vert="horz"/>
          <a:lstStyle>
            <a:lvl1pPr algn="l">
              <a:defRPr sz="3200" b="1" i="0" strike="noStrike">
                <a:solidFill>
                  <a:srgbClr val="053A98"/>
                </a:solidFill>
              </a:defRPr>
            </a:lvl1pPr>
          </a:lstStyle>
          <a:p>
            <a:pPr>
              <a:lnSpc>
                <a:spcPts val="4000"/>
              </a:lnSpc>
              <a:tabLst/>
            </a:pP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Kliknij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aby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dodać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tytuł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prezentacji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5017139"/>
            <a:ext cx="4755974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E5001B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 dirty="0"/>
              <a:t>Kliknij aby dodać podtytuł prezentacji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8809" y="5958253"/>
            <a:ext cx="1761057" cy="41293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E4387F1C-31B5-E049-8F12-9FAEC8677B35}" type="datetime1">
              <a:rPr lang="pl-PL" sz="1800" smtClean="0">
                <a:solidFill>
                  <a:schemeClr val="bg1">
                    <a:lumMod val="65000"/>
                  </a:schemeClr>
                </a:solidFill>
                <a:latin typeface="Calibri" pitchFamily="18" charset="0"/>
                <a:cs typeface="Calibri" pitchFamily="18" charset="0"/>
              </a:rPr>
              <a:t>25.11.20</a:t>
            </a:fld>
            <a:endParaRPr lang="en-US" sz="1800" dirty="0" err="1">
              <a:solidFill>
                <a:schemeClr val="bg1">
                  <a:lumMod val="65000"/>
                </a:schemeClr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6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494785" y="4191000"/>
            <a:ext cx="3518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" y="1276350"/>
            <a:ext cx="9143995" cy="173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E5001B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E5001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94285" y="4191000"/>
            <a:ext cx="3645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68987" y="3403600"/>
            <a:ext cx="7544713" cy="6857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  <a:endParaRPr lang="en-US" dirty="0"/>
          </a:p>
        </p:txBody>
      </p:sp>
      <p:pic>
        <p:nvPicPr>
          <p:cNvPr id="15" name="Picture 14" descr="wydzial CMfar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45" y="71320"/>
            <a:ext cx="2365248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ydzial CMfar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45" y="71320"/>
            <a:ext cx="2365248" cy="1018032"/>
          </a:xfrm>
          <a:prstGeom prst="rect">
            <a:avLst/>
          </a:prstGeom>
        </p:spPr>
      </p:pic>
      <p:sp>
        <p:nvSpPr>
          <p:cNvPr id="3" name="Freeform 2"/>
          <p:cNvSpPr/>
          <p:nvPr userDrawn="1"/>
        </p:nvSpPr>
        <p:spPr>
          <a:xfrm>
            <a:off x="0" y="594052"/>
            <a:ext cx="2286000" cy="6263948"/>
          </a:xfrm>
          <a:custGeom>
            <a:avLst/>
            <a:gdLst>
              <a:gd name="connsiteX0" fmla="*/ 0 w 2286000"/>
              <a:gd name="connsiteY0" fmla="*/ 6858000 h 6858000"/>
              <a:gd name="connsiteX1" fmla="*/ 2286000 w 2286000"/>
              <a:gd name="connsiteY1" fmla="*/ 6858000 h 6858000"/>
              <a:gd name="connsiteX2" fmla="*/ 2286000 w 2286000"/>
              <a:gd name="connsiteY2" fmla="*/ 0 h 6858000"/>
              <a:gd name="connsiteX3" fmla="*/ 0 w 2286000"/>
              <a:gd name="connsiteY3" fmla="*/ 0 h 6858000"/>
              <a:gd name="connsiteX4" fmla="*/ 0 w 228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E5001B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 userDrawn="1"/>
        </p:nvSpPr>
        <p:spPr>
          <a:xfrm>
            <a:off x="550852" y="1540354"/>
            <a:ext cx="1046460" cy="5058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Spis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treści</a:t>
            </a:r>
            <a:endParaRPr lang="en-US" altLang="zh-CN" sz="2000" dirty="0">
              <a:solidFill>
                <a:schemeClr val="bg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775681" y="290085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775681" y="333159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5.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75681" y="375971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6.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775681" y="4194363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7.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775681" y="462470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8.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681" y="5055051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9.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775681" y="5485845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10.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544836" y="6077156"/>
            <a:ext cx="51561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775681" y="247051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3.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775681" y="2044199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2.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2775681" y="161184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58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E5001B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E5001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69899" y="3263900"/>
            <a:ext cx="5867399" cy="2578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9900" y="22733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69900" y="1193800"/>
            <a:ext cx="5867398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l-PL" dirty="0"/>
              <a:t>1.</a:t>
            </a:r>
            <a:endParaRPr lang="en-US" dirty="0"/>
          </a:p>
        </p:txBody>
      </p:sp>
      <p:pic>
        <p:nvPicPr>
          <p:cNvPr id="11" name="Picture 10" descr="wydzial CMfar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45" y="71320"/>
            <a:ext cx="2365248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E5001B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E5001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9899" y="2438400"/>
            <a:ext cx="7594601" cy="34290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9900" y="14605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pic>
        <p:nvPicPr>
          <p:cNvPr id="10" name="Picture 9" descr="wydzial CMfar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45" y="71320"/>
            <a:ext cx="2365248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5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E5001B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E5001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9899" y="1460500"/>
            <a:ext cx="7594601" cy="44069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10" name="Picture 9" descr="wydzial CMfar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45" y="71320"/>
            <a:ext cx="2365248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3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E5001B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E5001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8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72866" y="1219201"/>
            <a:ext cx="7515434" cy="1587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457845" y="2946403"/>
            <a:ext cx="3530455" cy="30512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544836" y="2946403"/>
            <a:ext cx="3454076" cy="30512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pic>
        <p:nvPicPr>
          <p:cNvPr id="11" name="Picture 10" descr="wydzial CMfar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45" y="71320"/>
            <a:ext cx="2365248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E5001B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E5001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571491" y="1286142"/>
            <a:ext cx="4572509" cy="5142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8636" y="1651000"/>
            <a:ext cx="3530455" cy="4389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10" name="Picture 9" descr="wydzial CMfar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45" y="71320"/>
            <a:ext cx="2365248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4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552575" y="1286141"/>
            <a:ext cx="8585200" cy="4715095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E5001B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E5001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94037" y="5308601"/>
            <a:ext cx="3938264" cy="692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9" name="Picture 8" descr="wydzial CMfar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45" y="71320"/>
            <a:ext cx="2365248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430593" y="3643312"/>
            <a:ext cx="5713407" cy="2355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3643312"/>
            <a:ext cx="3115688" cy="1928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" y="1276350"/>
            <a:ext cx="5713407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E5001B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E5001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007838" y="1276351"/>
            <a:ext cx="3136162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0374" y="5640286"/>
            <a:ext cx="2854326" cy="4598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18" name="Picture 17" descr="wydzial CMfar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45" y="71320"/>
            <a:ext cx="2365248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930900" y="4011425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Office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8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Katedra Toksykologii </a:t>
            </a:r>
            <a:br>
              <a:rPr lang="pl-PL" sz="2800" dirty="0"/>
            </a:br>
            <a:r>
              <a:rPr lang="pl-PL" sz="2800" dirty="0"/>
              <a:t>i Bromatologii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Przedmiot: Toksykologia</a:t>
            </a:r>
            <a:br>
              <a:rPr lang="pl-PL" dirty="0"/>
            </a:br>
            <a:r>
              <a:rPr lang="pl-PL" dirty="0"/>
              <a:t>baza dydaktyczna i naukowa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9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Katedra Toksykologii i Bromatologii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/>
              <a:t>Wybrana aparatura naukowa Katedry</a:t>
            </a:r>
            <a:br>
              <a:rPr lang="pl-PL" dirty="0"/>
            </a:br>
            <a:r>
              <a:rPr lang="pl-PL" dirty="0"/>
              <a:t>Zestaw HPLC z detektorami FLD oraz DAD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0" y="2438400"/>
            <a:ext cx="7620272" cy="376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3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Katedra Toksykologii i Bromatologii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/>
              <a:t>Wejście do </a:t>
            </a:r>
            <a:r>
              <a:rPr lang="pl-PL" dirty="0" err="1"/>
              <a:t>laborarotium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Pomieszczenie nr 231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0" y="2199798"/>
            <a:ext cx="4825734" cy="411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50" y="1460500"/>
            <a:ext cx="3740809" cy="498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79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Katedra Toksykologii i Bromatologii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/>
              <a:t>Laboratorium 231</a:t>
            </a:r>
          </a:p>
          <a:p>
            <a:r>
              <a:rPr lang="pl-PL" dirty="0"/>
              <a:t>Widok ogólny/stanowiska pracy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85" y="1253111"/>
            <a:ext cx="3810834" cy="259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85" y="3843788"/>
            <a:ext cx="3810834" cy="259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3" y="2438400"/>
            <a:ext cx="4497552" cy="377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8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Katedra Toksykologii i Bromatologii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/>
              <a:t>Pracownia naukowo-dydaktyczna 110 - </a:t>
            </a:r>
            <a:r>
              <a:rPr lang="pl-PL" dirty="0" smtClean="0"/>
              <a:t>FILM</a:t>
            </a:r>
            <a:endParaRPr lang="en-US" dirty="0"/>
          </a:p>
        </p:txBody>
      </p:sp>
      <p:pic>
        <p:nvPicPr>
          <p:cNvPr id="7" name="11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1568" y="2003388"/>
            <a:ext cx="7554807" cy="38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Katedra Toksykologii i Bromatologii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Infrastruktura jednostki, aparatura naukowo-dydaktyczna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/>
              <a:t>Pracownia naukowo-dydaktyczna 113 - </a:t>
            </a:r>
            <a:r>
              <a:rPr lang="pl-PL" dirty="0" smtClean="0"/>
              <a:t>FILM</a:t>
            </a:r>
            <a:endParaRPr lang="en-US" dirty="0"/>
          </a:p>
        </p:txBody>
      </p:sp>
      <p:pic>
        <p:nvPicPr>
          <p:cNvPr id="6" name="11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166" y="2016481"/>
            <a:ext cx="7604333" cy="385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5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Katedra Toksykologii i Bromatologii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Infrastruktura jednostki, aparatura naukowo-dydaktyczna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888884" y="1120055"/>
            <a:ext cx="5867399" cy="927100"/>
          </a:xfrm>
        </p:spPr>
        <p:txBody>
          <a:bodyPr/>
          <a:lstStyle/>
          <a:p>
            <a:r>
              <a:rPr lang="pl-PL" dirty="0"/>
              <a:t>Pracownia naukowo-dydaktyczna 231 – </a:t>
            </a:r>
            <a:r>
              <a:rPr lang="pl-PL" dirty="0" smtClean="0"/>
              <a:t>FILM</a:t>
            </a:r>
            <a:endParaRPr lang="pl-PL" dirty="0"/>
          </a:p>
          <a:p>
            <a:endParaRPr lang="en-US" dirty="0"/>
          </a:p>
        </p:txBody>
      </p:sp>
      <p:pic>
        <p:nvPicPr>
          <p:cNvPr id="6" name="23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166" y="1610567"/>
            <a:ext cx="7604333" cy="42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2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Katedra Toksykologii i Bromatologii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23"/>
          </p:nvPr>
        </p:nvSpPr>
        <p:spPr>
          <a:xfrm>
            <a:off x="460166" y="1146243"/>
            <a:ext cx="8328765" cy="927100"/>
          </a:xfrm>
        </p:spPr>
        <p:txBody>
          <a:bodyPr/>
          <a:lstStyle/>
          <a:p>
            <a:r>
              <a:rPr lang="pl-PL" dirty="0"/>
              <a:t>Wybrana aparatura naukowa Katedry</a:t>
            </a:r>
            <a:br>
              <a:rPr lang="pl-PL" dirty="0"/>
            </a:br>
            <a:r>
              <a:rPr lang="pl-PL" dirty="0"/>
              <a:t>Zestaw LC-MS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2" y="1937918"/>
            <a:ext cx="7528620" cy="445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31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Katedra Toksykologii i Bromatologii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23"/>
          </p:nvPr>
        </p:nvSpPr>
        <p:spPr>
          <a:xfrm>
            <a:off x="469900" y="792704"/>
            <a:ext cx="5867399" cy="927100"/>
          </a:xfrm>
        </p:spPr>
        <p:txBody>
          <a:bodyPr/>
          <a:lstStyle/>
          <a:p>
            <a:r>
              <a:rPr lang="pl-PL" dirty="0"/>
              <a:t>Wybrana aparatura naukowa Katedry</a:t>
            </a:r>
            <a:br>
              <a:rPr lang="pl-PL" dirty="0"/>
            </a:br>
            <a:r>
              <a:rPr lang="pl-PL" dirty="0"/>
              <a:t>Elektroforeza kapilarna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1" y="1719804"/>
            <a:ext cx="7397687" cy="474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54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Katedra Toksykologii i Bromatologii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/>
              <a:t>Wybrana aparatura naukowa Katedry</a:t>
            </a:r>
            <a:br>
              <a:rPr lang="pl-PL" dirty="0"/>
            </a:br>
            <a:r>
              <a:rPr lang="pl-PL" dirty="0"/>
              <a:t>Zestaw HPLC z detektorem DAD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6" y="2438400"/>
            <a:ext cx="6912294" cy="406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18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rtlCol="0">
        <a:spAutoFit/>
      </a:bodyPr>
      <a:lstStyle>
        <a:defPPr>
          <a:lnSpc>
            <a:spcPts val="3000"/>
          </a:lnSpc>
          <a:tabLst/>
          <a:defRPr sz="2400" dirty="0" err="1" smtClean="0">
            <a:solidFill>
              <a:srgbClr val="254AA5"/>
            </a:solidFill>
            <a:latin typeface="Calibri" pitchFamily="18" charset="0"/>
            <a:cs typeface="Calibri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14401</TotalTime>
  <Words>102</Words>
  <Application>Microsoft Macintosh PowerPoint</Application>
  <PresentationFormat>On-screen Show (4:3)</PresentationFormat>
  <Paragraphs>23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UMK</vt:lpstr>
      <vt:lpstr>Katedra Toksykologii  i Bromatologii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UMK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 Powerpoint 4:3</dc:title>
  <dc:subject/>
  <dc:creator>UMK</dc:creator>
  <cp:keywords/>
  <dc:description/>
  <cp:lastModifiedBy>MacBook</cp:lastModifiedBy>
  <cp:revision>110</cp:revision>
  <cp:lastPrinted>2016-11-19T13:26:22Z</cp:lastPrinted>
  <dcterms:created xsi:type="dcterms:W3CDTF">2016-01-15T08:49:16Z</dcterms:created>
  <dcterms:modified xsi:type="dcterms:W3CDTF">2020-11-25T20:18:07Z</dcterms:modified>
  <cp:category/>
</cp:coreProperties>
</file>